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DAC"/>
    <a:srgbClr val="CE767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3420-55C9-4CDF-9A47-6FFC81A25CC3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9B4D-06BA-4861-8C2D-E06B688A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3420-55C9-4CDF-9A47-6FFC81A25CC3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9B4D-06BA-4861-8C2D-E06B688A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3420-55C9-4CDF-9A47-6FFC81A25CC3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9B4D-06BA-4861-8C2D-E06B688A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3420-55C9-4CDF-9A47-6FFC81A25CC3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9B4D-06BA-4861-8C2D-E06B688A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3420-55C9-4CDF-9A47-6FFC81A25CC3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9B4D-06BA-4861-8C2D-E06B688A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3420-55C9-4CDF-9A47-6FFC81A25CC3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9B4D-06BA-4861-8C2D-E06B688A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3420-55C9-4CDF-9A47-6FFC81A25CC3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9B4D-06BA-4861-8C2D-E06B688A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3420-55C9-4CDF-9A47-6FFC81A25CC3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9B4D-06BA-4861-8C2D-E06B688A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3420-55C9-4CDF-9A47-6FFC81A25CC3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9B4D-06BA-4861-8C2D-E06B688A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3420-55C9-4CDF-9A47-6FFC81A25CC3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9B4D-06BA-4861-8C2D-E06B688A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3420-55C9-4CDF-9A47-6FFC81A25CC3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9B4D-06BA-4861-8C2D-E06B688A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AD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53420-55C9-4CDF-9A47-6FFC81A25CC3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29B4D-06BA-4861-8C2D-E06B688A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63575"/>
            <a:ext cx="8686800" cy="1470025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9000" b="1" dirty="0" smtClean="0">
                <a:latin typeface="Curlz MT" pitchFamily="82" charset="0"/>
              </a:rPr>
              <a:t>Love vs. Infatuation</a:t>
            </a:r>
            <a:endParaRPr lang="en-US" sz="9000" b="1" dirty="0">
              <a:latin typeface="Curlz MT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59039" y="2606802"/>
            <a:ext cx="7025922" cy="379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9000" b="1" u="sng" dirty="0" smtClean="0">
                <a:latin typeface="Curlz MT" pitchFamily="82" charset="0"/>
              </a:rPr>
              <a:t>Love</a:t>
            </a:r>
            <a:endParaRPr lang="en-US" sz="9000" b="1" u="sng" dirty="0"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Grows slowly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Long lasting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Love the entire person (inside and out, even the flaws)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Want the other person to grow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Willing to compromise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TRUST!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Ability and desire to wait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9000" b="1" u="sng" dirty="0" smtClean="0">
                <a:latin typeface="Curlz MT" pitchFamily="82" charset="0"/>
              </a:rPr>
              <a:t>Infatuation</a:t>
            </a:r>
            <a:endParaRPr lang="en-US" sz="9000" b="1" u="sng" dirty="0"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219200"/>
            <a:ext cx="8915400" cy="5486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50" dirty="0" smtClean="0"/>
              <a:t>Happens quickly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50" dirty="0" smtClean="0"/>
              <a:t>Short lived and over quickly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50" dirty="0" smtClean="0"/>
              <a:t>Focused mainly on outward appearances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50" dirty="0" smtClean="0"/>
              <a:t>Become jealous of partner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50" dirty="0"/>
              <a:t>S</a:t>
            </a:r>
            <a:r>
              <a:rPr lang="en-US" sz="3850" dirty="0" smtClean="0"/>
              <a:t>tubbornness leading to many arguments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50" dirty="0" smtClean="0"/>
              <a:t>Insecurity and doubt about relationship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50" dirty="0" smtClean="0"/>
              <a:t>Rush into sex and marriage before ready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9000" b="1" u="sng" dirty="0" smtClean="0">
                <a:latin typeface="Curlz MT" pitchFamily="82" charset="0"/>
              </a:rPr>
              <a:t>Types of Love</a:t>
            </a:r>
            <a:endParaRPr lang="en-US" sz="9000" b="1" u="sng" dirty="0"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752600"/>
            <a:ext cx="8915400" cy="54864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850" dirty="0" smtClean="0"/>
              <a:t>1.  </a:t>
            </a:r>
            <a:r>
              <a:rPr lang="en-US" sz="3850" b="1" u="sng" dirty="0" smtClean="0"/>
              <a:t>Companionship Love:</a:t>
            </a:r>
          </a:p>
          <a:p>
            <a:pPr marL="514350" indent="-514350">
              <a:buNone/>
            </a:pPr>
            <a:r>
              <a:rPr lang="en-US" sz="3850" dirty="0" smtClean="0"/>
              <a:t>	</a:t>
            </a:r>
            <a:r>
              <a:rPr lang="en-US" sz="3850" dirty="0" smtClean="0"/>
              <a:t>Love typical of friendships</a:t>
            </a:r>
          </a:p>
          <a:p>
            <a:pPr marL="514350" indent="-514350">
              <a:buNone/>
            </a:pPr>
            <a:r>
              <a:rPr lang="en-US" sz="3850" dirty="0" smtClean="0"/>
              <a:t>2.  </a:t>
            </a:r>
            <a:r>
              <a:rPr lang="en-US" sz="3850" b="1" u="sng" dirty="0" smtClean="0"/>
              <a:t>Romanti</a:t>
            </a:r>
            <a:r>
              <a:rPr lang="en-US" sz="3850" b="1" u="sng" dirty="0" smtClean="0"/>
              <a:t>c Love:</a:t>
            </a:r>
          </a:p>
          <a:p>
            <a:pPr marL="514350" indent="-514350">
              <a:buNone/>
            </a:pPr>
            <a:r>
              <a:rPr lang="en-US" sz="3850" dirty="0" smtClean="0"/>
              <a:t>	</a:t>
            </a:r>
            <a:r>
              <a:rPr lang="en-US" sz="3850" dirty="0" smtClean="0"/>
              <a:t>“Puppy Love”, full of emotion</a:t>
            </a:r>
          </a:p>
          <a:p>
            <a:pPr marL="514350" indent="-514350">
              <a:buNone/>
            </a:pPr>
            <a:r>
              <a:rPr lang="en-US" sz="3850" dirty="0" smtClean="0"/>
              <a:t>3.  </a:t>
            </a:r>
            <a:r>
              <a:rPr lang="en-US" sz="3850" b="1" u="sng" dirty="0" smtClean="0"/>
              <a:t>Pragmatic Love:</a:t>
            </a:r>
          </a:p>
          <a:p>
            <a:pPr marL="514350" indent="-514350">
              <a:buNone/>
            </a:pPr>
            <a:r>
              <a:rPr lang="en-US" sz="3850" dirty="0" smtClean="0"/>
              <a:t>	</a:t>
            </a:r>
            <a:r>
              <a:rPr lang="en-US" sz="3850" dirty="0" smtClean="0"/>
              <a:t>A rational and realistic view of love</a:t>
            </a:r>
            <a:endParaRPr lang="en-US" sz="34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533400"/>
            <a:ext cx="8915400" cy="54864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850" dirty="0" smtClean="0"/>
              <a:t>4</a:t>
            </a:r>
            <a:r>
              <a:rPr lang="en-US" sz="3850" dirty="0" smtClean="0"/>
              <a:t>.  </a:t>
            </a:r>
            <a:r>
              <a:rPr lang="en-US" sz="3850" b="1" u="sng" dirty="0" smtClean="0"/>
              <a:t>Platonic Love:</a:t>
            </a:r>
          </a:p>
          <a:p>
            <a:pPr marL="514350" indent="-514350">
              <a:buNone/>
            </a:pPr>
            <a:r>
              <a:rPr lang="en-US" sz="3850" dirty="0" smtClean="0"/>
              <a:t>	</a:t>
            </a:r>
            <a:r>
              <a:rPr lang="en-US" sz="3850" dirty="0" smtClean="0"/>
              <a:t>A non-sexual relationship, sharing of common intellectual and spiritual feelings</a:t>
            </a:r>
          </a:p>
          <a:p>
            <a:pPr marL="514350" indent="-514350">
              <a:buNone/>
            </a:pPr>
            <a:r>
              <a:rPr lang="en-US" sz="3850" dirty="0" smtClean="0"/>
              <a:t>5</a:t>
            </a:r>
            <a:r>
              <a:rPr lang="en-US" sz="3850" dirty="0" smtClean="0"/>
              <a:t>.  </a:t>
            </a:r>
            <a:r>
              <a:rPr lang="en-US" sz="3850" b="1" u="sng" dirty="0" smtClean="0"/>
              <a:t>Selfish Love</a:t>
            </a:r>
            <a:r>
              <a:rPr lang="en-US" sz="3850" b="1" u="sng" dirty="0" smtClean="0"/>
              <a:t>:</a:t>
            </a:r>
          </a:p>
          <a:p>
            <a:pPr marL="514350" indent="-514350">
              <a:buNone/>
            </a:pPr>
            <a:r>
              <a:rPr lang="en-US" sz="3850" dirty="0" smtClean="0"/>
              <a:t>	</a:t>
            </a:r>
            <a:r>
              <a:rPr lang="en-US" sz="3850" dirty="0" smtClean="0"/>
              <a:t>A self-centered view of love, personal needs and wants are the MOST important</a:t>
            </a:r>
            <a:endParaRPr lang="en-US" sz="34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533400"/>
            <a:ext cx="8915400" cy="60960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850" dirty="0" smtClean="0"/>
              <a:t>6.  </a:t>
            </a:r>
            <a:r>
              <a:rPr lang="en-US" sz="3850" b="1" u="sng" dirty="0" smtClean="0"/>
              <a:t>Manic Love:</a:t>
            </a:r>
          </a:p>
          <a:p>
            <a:pPr marL="514350" indent="-514350">
              <a:buNone/>
            </a:pPr>
            <a:r>
              <a:rPr lang="en-US" sz="3850" dirty="0" smtClean="0"/>
              <a:t>	</a:t>
            </a:r>
            <a:r>
              <a:rPr lang="en-US" sz="3850" dirty="0" smtClean="0"/>
              <a:t>A crazy, possessive, jealous kind of love</a:t>
            </a:r>
          </a:p>
          <a:p>
            <a:pPr marL="514350" indent="-514350">
              <a:buNone/>
            </a:pPr>
            <a:r>
              <a:rPr lang="en-US" sz="3850" dirty="0" smtClean="0"/>
              <a:t>7.  </a:t>
            </a:r>
            <a:r>
              <a:rPr lang="en-US" sz="3850" b="1" u="sng" dirty="0" smtClean="0"/>
              <a:t>Sexual Love</a:t>
            </a:r>
            <a:r>
              <a:rPr lang="en-US" sz="3850" b="1" u="sng" dirty="0" smtClean="0"/>
              <a:t>:</a:t>
            </a:r>
          </a:p>
          <a:p>
            <a:pPr marL="514350" indent="-514350">
              <a:buNone/>
            </a:pPr>
            <a:r>
              <a:rPr lang="en-US" sz="3850" dirty="0" smtClean="0"/>
              <a:t>	</a:t>
            </a:r>
            <a:r>
              <a:rPr lang="en-US" sz="3850" dirty="0" smtClean="0"/>
              <a:t>A physical and intimate expression of love</a:t>
            </a:r>
          </a:p>
          <a:p>
            <a:pPr marL="514350" indent="-514350">
              <a:buNone/>
            </a:pPr>
            <a:r>
              <a:rPr lang="en-US" sz="3850" dirty="0" smtClean="0"/>
              <a:t>8.  </a:t>
            </a:r>
            <a:r>
              <a:rPr lang="en-US" sz="3850" b="1" u="sng" dirty="0" smtClean="0"/>
              <a:t>Altruistic Love</a:t>
            </a:r>
            <a:r>
              <a:rPr lang="en-US" sz="3850" dirty="0" smtClean="0"/>
              <a:t>:</a:t>
            </a:r>
          </a:p>
          <a:p>
            <a:pPr marL="742950" indent="-742950">
              <a:buNone/>
            </a:pPr>
            <a:r>
              <a:rPr lang="en-US" sz="3850" dirty="0" smtClean="0"/>
              <a:t>	Selfless love or concern for others, their needs and wants are the most important</a:t>
            </a:r>
            <a:endParaRPr lang="en-US" sz="38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90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Love vs. Infatuation</vt:lpstr>
      <vt:lpstr>Love</vt:lpstr>
      <vt:lpstr>Infatuation</vt:lpstr>
      <vt:lpstr>Types of Love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vs. Infatuation</dc:title>
  <dc:creator>lschiers</dc:creator>
  <cp:lastModifiedBy>lschiers</cp:lastModifiedBy>
  <cp:revision>20</cp:revision>
  <dcterms:created xsi:type="dcterms:W3CDTF">2010-10-27T20:06:51Z</dcterms:created>
  <dcterms:modified xsi:type="dcterms:W3CDTF">2010-11-04T17:05:01Z</dcterms:modified>
</cp:coreProperties>
</file>