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3E3A8B-6143-4AE9-B11E-75CB28275045}" type="datetimeFigureOut">
              <a:rPr lang="en-US" smtClean="0"/>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E3A8B-6143-4AE9-B11E-75CB28275045}" type="datetimeFigureOut">
              <a:rPr lang="en-US" smtClean="0"/>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E3A8B-6143-4AE9-B11E-75CB28275045}" type="datetimeFigureOut">
              <a:rPr lang="en-US" smtClean="0"/>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E3A8B-6143-4AE9-B11E-75CB28275045}" type="datetimeFigureOut">
              <a:rPr lang="en-US" smtClean="0"/>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E3A8B-6143-4AE9-B11E-75CB28275045}" type="datetimeFigureOut">
              <a:rPr lang="en-US" smtClean="0"/>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3E3A8B-6143-4AE9-B11E-75CB28275045}" type="datetimeFigureOut">
              <a:rPr lang="en-US" smtClean="0"/>
              <a:t>9/24/2009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3E3A8B-6143-4AE9-B11E-75CB28275045}" type="datetimeFigureOut">
              <a:rPr lang="en-US" smtClean="0"/>
              <a:t>9/24/2009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3E3A8B-6143-4AE9-B11E-75CB28275045}" type="datetimeFigureOut">
              <a:rPr lang="en-US" smtClean="0"/>
              <a:t>9/24/2009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E3A8B-6143-4AE9-B11E-75CB28275045}" type="datetimeFigureOut">
              <a:rPr lang="en-US" smtClean="0"/>
              <a:t>9/24/2009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E3A8B-6143-4AE9-B11E-75CB28275045}" type="datetimeFigureOut">
              <a:rPr lang="en-US" smtClean="0"/>
              <a:t>9/24/2009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E3A8B-6143-4AE9-B11E-75CB28275045}" type="datetimeFigureOut">
              <a:rPr lang="en-US" smtClean="0"/>
              <a:t>9/24/2009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EBAE2-3B27-4B6C-BE01-5ADBEBF4AB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E3A8B-6143-4AE9-B11E-75CB28275045}" type="datetimeFigureOut">
              <a:rPr lang="en-US" smtClean="0"/>
              <a:t>9/24/2009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EBAE2-3B27-4B6C-BE01-5ADBEBF4AB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Autofit/>
          </a:bodyPr>
          <a:lstStyle/>
          <a:p>
            <a:r>
              <a:rPr lang="en-US" sz="9000" b="1" u="sng" dirty="0" smtClean="0"/>
              <a:t>What is a Hero?</a:t>
            </a:r>
            <a:endParaRPr lang="en-US" sz="9000" b="1" u="sng" dirty="0"/>
          </a:p>
        </p:txBody>
      </p:sp>
      <p:sp>
        <p:nvSpPr>
          <p:cNvPr id="3" name="Subtitle 2"/>
          <p:cNvSpPr>
            <a:spLocks noGrp="1"/>
          </p:cNvSpPr>
          <p:nvPr>
            <p:ph type="subTitle" idx="1"/>
          </p:nvPr>
        </p:nvSpPr>
        <p:spPr>
          <a:xfrm>
            <a:off x="228600" y="2438400"/>
            <a:ext cx="8534400" cy="3505200"/>
          </a:xfrm>
        </p:spPr>
        <p:txBody>
          <a:bodyPr>
            <a:noAutofit/>
          </a:bodyPr>
          <a:lstStyle/>
          <a:p>
            <a:r>
              <a:rPr lang="en-US" sz="4000" b="1" dirty="0" smtClean="0">
                <a:solidFill>
                  <a:schemeClr val="tx1"/>
                </a:solidFill>
              </a:rPr>
              <a:t>A </a:t>
            </a:r>
            <a:r>
              <a:rPr lang="en-US" sz="4000" b="1" i="1" u="sng" dirty="0" smtClean="0">
                <a:solidFill>
                  <a:schemeClr val="tx1"/>
                </a:solidFill>
              </a:rPr>
              <a:t>person</a:t>
            </a:r>
            <a:r>
              <a:rPr lang="en-US" sz="4000" b="1" dirty="0" smtClean="0">
                <a:solidFill>
                  <a:schemeClr val="tx1"/>
                </a:solidFill>
              </a:rPr>
              <a:t> admired for bravery, great deeds, or noble qualities.</a:t>
            </a:r>
          </a:p>
          <a:p>
            <a:r>
              <a:rPr lang="en-US" sz="4000" b="1" dirty="0" smtClean="0">
                <a:solidFill>
                  <a:schemeClr val="tx1"/>
                </a:solidFill>
              </a:rPr>
              <a:t>OR</a:t>
            </a:r>
            <a:endParaRPr lang="en-US" sz="4000" b="1" dirty="0">
              <a:solidFill>
                <a:schemeClr val="tx1"/>
              </a:solidFill>
            </a:endParaRPr>
          </a:p>
          <a:p>
            <a:r>
              <a:rPr lang="en-US" sz="4000" b="1" dirty="0">
                <a:solidFill>
                  <a:schemeClr val="tx1"/>
                </a:solidFill>
              </a:rPr>
              <a:t>A</a:t>
            </a:r>
            <a:r>
              <a:rPr lang="en-US" sz="4000" b="1" dirty="0" smtClean="0">
                <a:solidFill>
                  <a:schemeClr val="tx1"/>
                </a:solidFill>
              </a:rPr>
              <a:t> </a:t>
            </a:r>
            <a:r>
              <a:rPr lang="en-US" sz="4000" b="1" i="1" u="sng" dirty="0" smtClean="0">
                <a:solidFill>
                  <a:schemeClr val="tx1"/>
                </a:solidFill>
              </a:rPr>
              <a:t>person</a:t>
            </a:r>
            <a:r>
              <a:rPr lang="en-US" sz="4000" b="1" dirty="0" smtClean="0">
                <a:solidFill>
                  <a:schemeClr val="tx1"/>
                </a:solidFill>
              </a:rPr>
              <a:t> admired for contributions to a particular field.</a:t>
            </a:r>
            <a:endParaRPr lang="en-US" sz="4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470025"/>
          </a:xfrm>
        </p:spPr>
        <p:txBody>
          <a:bodyPr>
            <a:noAutofit/>
          </a:bodyPr>
          <a:lstStyle/>
          <a:p>
            <a:r>
              <a:rPr lang="en-US" sz="7500" b="1" u="sng" dirty="0" smtClean="0"/>
              <a:t>What is a Role Model?</a:t>
            </a:r>
            <a:endParaRPr lang="en-US" sz="7500" b="1" u="sng" dirty="0"/>
          </a:p>
        </p:txBody>
      </p:sp>
      <p:sp>
        <p:nvSpPr>
          <p:cNvPr id="3" name="Subtitle 2"/>
          <p:cNvSpPr>
            <a:spLocks noGrp="1"/>
          </p:cNvSpPr>
          <p:nvPr>
            <p:ph type="subTitle" idx="1"/>
          </p:nvPr>
        </p:nvSpPr>
        <p:spPr>
          <a:xfrm>
            <a:off x="228600" y="2438400"/>
            <a:ext cx="8534400" cy="2209800"/>
          </a:xfrm>
        </p:spPr>
        <p:txBody>
          <a:bodyPr>
            <a:noAutofit/>
          </a:bodyPr>
          <a:lstStyle/>
          <a:p>
            <a:r>
              <a:rPr lang="en-US" sz="4000" b="1" dirty="0" smtClean="0">
                <a:solidFill>
                  <a:schemeClr val="tx1"/>
                </a:solidFill>
              </a:rPr>
              <a:t>A </a:t>
            </a:r>
            <a:r>
              <a:rPr lang="en-US" sz="4000" b="1" i="1" u="sng" dirty="0" smtClean="0">
                <a:solidFill>
                  <a:schemeClr val="tx1"/>
                </a:solidFill>
              </a:rPr>
              <a:t>person</a:t>
            </a:r>
            <a:r>
              <a:rPr lang="en-US" sz="4000" b="1" dirty="0" smtClean="0">
                <a:solidFill>
                  <a:schemeClr val="tx1"/>
                </a:solidFill>
              </a:rPr>
              <a:t> whose patterns of behavior influence another’s attitudes and actions.</a:t>
            </a:r>
            <a:endParaRPr lang="en-US" sz="4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470025"/>
          </a:xfrm>
        </p:spPr>
        <p:txBody>
          <a:bodyPr>
            <a:noAutofit/>
          </a:bodyPr>
          <a:lstStyle/>
          <a:p>
            <a:r>
              <a:rPr lang="en-US" sz="7500" b="1" u="sng" dirty="0" smtClean="0"/>
              <a:t>Assignment</a:t>
            </a:r>
            <a:endParaRPr lang="en-US" sz="7500" b="1" u="sng" dirty="0"/>
          </a:p>
        </p:txBody>
      </p:sp>
      <p:sp>
        <p:nvSpPr>
          <p:cNvPr id="3" name="Subtitle 2"/>
          <p:cNvSpPr>
            <a:spLocks noGrp="1"/>
          </p:cNvSpPr>
          <p:nvPr>
            <p:ph type="subTitle" idx="1"/>
          </p:nvPr>
        </p:nvSpPr>
        <p:spPr>
          <a:xfrm>
            <a:off x="228600" y="2057400"/>
            <a:ext cx="8534400" cy="4038600"/>
          </a:xfrm>
        </p:spPr>
        <p:txBody>
          <a:bodyPr>
            <a:noAutofit/>
          </a:bodyPr>
          <a:lstStyle/>
          <a:p>
            <a:r>
              <a:rPr lang="en-US" sz="3800" b="1" dirty="0" smtClean="0">
                <a:solidFill>
                  <a:schemeClr val="tx1"/>
                </a:solidFill>
              </a:rPr>
              <a:t>Write a 2-paragraph (minimum) letter to your Hero or Role Model.  Use complete sentences.  Tell this person WHY they are your Hero or Role Model.  What is it about them that you admire or that influences your actions.  (If you need more room, ask for additional paper.)  </a:t>
            </a:r>
            <a:endParaRPr lang="en-US" sz="3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104</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What is a Hero?</vt:lpstr>
      <vt:lpstr>What is a Role Model?</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Hero?</dc:title>
  <dc:creator>lschiers</dc:creator>
  <cp:lastModifiedBy>lschiers</cp:lastModifiedBy>
  <cp:revision>2</cp:revision>
  <dcterms:created xsi:type="dcterms:W3CDTF">2009-09-24T14:11:06Z</dcterms:created>
  <dcterms:modified xsi:type="dcterms:W3CDTF">2009-09-24T14:16:57Z</dcterms:modified>
</cp:coreProperties>
</file>