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9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8A3E-89A8-43BA-A611-383BA934AA3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AC755-6A27-4327-95C5-AD7CCD03B4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124199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Berlin Sans FB Demi" pitchFamily="34" charset="0"/>
              </a:rPr>
              <a:t>Parts of an EGG</a:t>
            </a:r>
            <a:endParaRPr lang="en-US" sz="96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137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Inner Membrane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Outer Membrane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Air Cell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411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Yolk</a:t>
            </a:r>
          </a:p>
          <a:p>
            <a:pPr algn="ctr"/>
            <a:r>
              <a:rPr lang="en-US" sz="2000" dirty="0" smtClean="0"/>
              <a:t>-contains all the fat</a:t>
            </a:r>
          </a:p>
          <a:p>
            <a:pPr algn="ctr"/>
            <a:r>
              <a:rPr lang="en-US" sz="2000" dirty="0" smtClean="0"/>
              <a:t>-source of food for the embryo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429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Thin Albumen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267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Thick Albumen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381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chalazae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3962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Chalazae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2819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Vitelline</a:t>
            </a:r>
            <a:r>
              <a:rPr lang="en-US" sz="3200" dirty="0" smtClean="0"/>
              <a:t> Membrane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137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Inner Membrane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Outer Membrane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Air Cell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133600"/>
            <a:ext cx="411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Germ Spot</a:t>
            </a:r>
          </a:p>
          <a:p>
            <a:pPr algn="ctr"/>
            <a:r>
              <a:rPr lang="en-US" sz="2000" dirty="0" smtClean="0"/>
              <a:t>-where the genetic information is found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429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Thin Albumen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267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Thick Albumen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381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chalazae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3962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Chalazae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2819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Vitelline</a:t>
            </a:r>
            <a:r>
              <a:rPr lang="en-US" sz="3200" dirty="0" smtClean="0"/>
              <a:t> Membrane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828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Yolk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19800" y="1143000"/>
            <a:ext cx="2209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Shell</a:t>
            </a:r>
          </a:p>
          <a:p>
            <a:pPr algn="ctr"/>
            <a:r>
              <a:rPr lang="en-US" sz="2000" dirty="0" smtClean="0"/>
              <a:t>-made of calcium carbonate</a:t>
            </a:r>
          </a:p>
          <a:p>
            <a:pPr algn="ctr"/>
            <a:r>
              <a:rPr lang="en-US" sz="2000" dirty="0" smtClean="0"/>
              <a:t>-7,000 pores</a:t>
            </a:r>
          </a:p>
          <a:p>
            <a:pPr algn="ctr"/>
            <a:r>
              <a:rPr lang="en-US" sz="2000" dirty="0" smtClean="0"/>
              <a:t>-allows transfer of gases through shell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Outer Membrane</a:t>
            </a:r>
          </a:p>
          <a:p>
            <a:pPr algn="ctr"/>
            <a:r>
              <a:rPr lang="en-US" sz="2000" dirty="0" smtClean="0"/>
              <a:t>-protects egg from bacteria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121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48400" y="121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2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Outer Membrane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411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Inner Membrane</a:t>
            </a:r>
          </a:p>
          <a:p>
            <a:pPr algn="ctr"/>
            <a:r>
              <a:rPr lang="en-US" sz="2000" dirty="0" smtClean="0"/>
              <a:t>-protects egg from bacteria</a:t>
            </a:r>
          </a:p>
          <a:p>
            <a:pPr algn="ctr"/>
            <a:r>
              <a:rPr lang="en-US" sz="2000" dirty="0" smtClean="0"/>
              <a:t>-</a:t>
            </a:r>
            <a:r>
              <a:rPr lang="en-US" sz="2000" dirty="0"/>
              <a:t>p</a:t>
            </a:r>
            <a:r>
              <a:rPr lang="en-US" sz="2000" dirty="0" smtClean="0"/>
              <a:t>revents moisture loss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524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Outer Membrane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137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Inner Membrane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5181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Air Cell</a:t>
            </a:r>
          </a:p>
          <a:p>
            <a:pPr algn="ctr"/>
            <a:r>
              <a:rPr lang="en-US" sz="2000" dirty="0" smtClean="0"/>
              <a:t>-as egg contents contract, air cell forms</a:t>
            </a:r>
          </a:p>
          <a:p>
            <a:pPr algn="ctr"/>
            <a:r>
              <a:rPr lang="en-US" sz="2000" dirty="0" smtClean="0"/>
              <a:t>-older the egg, bigger the air cell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137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Inner Membrane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Outer Membrane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Air Cell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657600"/>
            <a:ext cx="411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Thin Albumen</a:t>
            </a:r>
          </a:p>
          <a:p>
            <a:pPr algn="ctr"/>
            <a:r>
              <a:rPr lang="en-US" sz="2000" dirty="0" smtClean="0"/>
              <a:t>-also known as egg whites</a:t>
            </a:r>
          </a:p>
          <a:p>
            <a:pPr algn="ctr"/>
            <a:r>
              <a:rPr lang="en-US" sz="2000" dirty="0" smtClean="0"/>
              <a:t>-contains protein for development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137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Inner Membrane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Outer Membrane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Air Cell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4343400"/>
            <a:ext cx="411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Thick Albumen</a:t>
            </a:r>
          </a:p>
          <a:p>
            <a:pPr algn="ctr"/>
            <a:r>
              <a:rPr lang="en-US" sz="2000" dirty="0" smtClean="0"/>
              <a:t>-also known as egg whites</a:t>
            </a:r>
          </a:p>
          <a:p>
            <a:pPr algn="ctr"/>
            <a:r>
              <a:rPr lang="en-US" sz="2000" dirty="0" smtClean="0"/>
              <a:t>-liquid medium for development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429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Thin Albumen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137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Inner Membrane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Outer Membrane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Air Cell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Chalazae</a:t>
            </a:r>
          </a:p>
          <a:p>
            <a:pPr algn="ctr"/>
            <a:r>
              <a:rPr lang="en-US" sz="2000" dirty="0" smtClean="0"/>
              <a:t>-twisted strands of special proteins</a:t>
            </a:r>
          </a:p>
          <a:p>
            <a:pPr algn="ctr"/>
            <a:r>
              <a:rPr lang="en-US" sz="2000" dirty="0" smtClean="0"/>
              <a:t>-suspend the yolk in the center of the egg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429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Thin Albumen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267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Thick Albumen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304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Chalazae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2795" y="0"/>
            <a:ext cx="66384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137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Shell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Inner Membrane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Outer Membrane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Air Cell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743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Vitelline</a:t>
            </a:r>
            <a:r>
              <a:rPr lang="en-US" sz="3600" dirty="0" smtClean="0">
                <a:solidFill>
                  <a:srgbClr val="FF0000"/>
                </a:solidFill>
              </a:rPr>
              <a:t> Membrane</a:t>
            </a:r>
          </a:p>
          <a:p>
            <a:pPr algn="ctr"/>
            <a:r>
              <a:rPr lang="en-US" sz="2000" dirty="0" smtClean="0"/>
              <a:t>-protects the yolk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429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Thin Albumen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267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Thick Albumen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381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chalazae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4343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Chalazae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210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Parts of an EGG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an EGG</dc:title>
  <dc:creator>Springville Jr. High</dc:creator>
  <cp:lastModifiedBy>Springville Jr. High</cp:lastModifiedBy>
  <cp:revision>4</cp:revision>
  <dcterms:created xsi:type="dcterms:W3CDTF">2010-11-29T14:57:06Z</dcterms:created>
  <dcterms:modified xsi:type="dcterms:W3CDTF">2010-11-29T15:22:54Z</dcterms:modified>
</cp:coreProperties>
</file>